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shik Venkat Sai Karanam" initials="KK" lastIdx="1" clrIdx="0">
    <p:extLst>
      <p:ext uri="{19B8F6BF-5375-455C-9EA6-DF929625EA0E}">
        <p15:presenceInfo xmlns:p15="http://schemas.microsoft.com/office/powerpoint/2012/main" userId="S::karanam.ka@northeastern.edu::7e795474-05dd-4096-9192-2ffd07bc5b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FA5AD-8653-4E12-B088-F1C320DCCEFA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1722F-9EDF-438D-901C-0BA51B4A84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14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1722F-9EDF-438D-901C-0BA51B4A844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33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02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25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7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22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5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59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5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90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77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92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04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E85D30-7D4F-46E9-8625-EB2450B66372}" type="datetimeFigureOut">
              <a:rPr lang="en-IN" smtClean="0"/>
              <a:t>10-12-2023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C334B2-5E34-44FB-A062-0F503441129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82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E96D-E5ED-DAEB-22C9-B3411D4CB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 Management System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7C77D-C36D-2669-F8A6-2BAB8A247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085" y="3139126"/>
            <a:ext cx="11613822" cy="338422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Application Engineering Development</a:t>
            </a:r>
          </a:p>
          <a:p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Pranav Arun </a:t>
            </a:r>
            <a:r>
              <a:rPr lang="en-US" dirty="0" err="1"/>
              <a:t>Kapse</a:t>
            </a:r>
            <a:endParaRPr lang="en-US" dirty="0"/>
          </a:p>
          <a:p>
            <a:pPr algn="l"/>
            <a:r>
              <a:rPr lang="en-US" dirty="0"/>
              <a:t>Kishor </a:t>
            </a:r>
            <a:r>
              <a:rPr lang="en-US" dirty="0" err="1"/>
              <a:t>Satishkumar</a:t>
            </a:r>
            <a:r>
              <a:rPr lang="en-US" dirty="0"/>
              <a:t> </a:t>
            </a:r>
            <a:r>
              <a:rPr lang="en-US" dirty="0" err="1"/>
              <a:t>Kashid</a:t>
            </a:r>
            <a:endParaRPr lang="en-US" dirty="0"/>
          </a:p>
          <a:p>
            <a:pPr algn="l"/>
            <a:r>
              <a:rPr lang="en-US" dirty="0"/>
              <a:t>Kaushik Venkat Sai Karanam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275FB-E1D7-8B32-A019-C64CF0726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54" y="3222396"/>
            <a:ext cx="4694598" cy="34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05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E8C8-D5E4-58CD-75D0-09F2B79F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4146D-A7C9-A7C1-5917-A4A8E3D9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846263"/>
            <a:ext cx="10316694" cy="40227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227E6-4B0F-DEFB-77F2-E3225714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90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E49DD-E8C2-6391-747D-6E1D98AD7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134AF-AD5A-7F99-6DFC-CC92B58B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310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6CF11-E557-05CD-AF42-A9A7E4B3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AB262C-4A19-C849-C059-3FA93889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346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3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8879C-0EC8-8AA1-22AA-67930D17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008"/>
            <a:ext cx="12192000" cy="6481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B88E3E-2923-F0B5-0F55-540D7924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199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8CB57-4DC2-5E50-736F-8958772C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14"/>
            <a:ext cx="12192000" cy="648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0BE2A-5419-3E15-01E8-CA856FD03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589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723A5-888F-4018-F445-BF0FCB2B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31FFE-A0B1-4204-F8B2-5DFC57C4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112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1EDA1-532F-2585-A105-A70868A25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368BF-7B83-8DD8-ADFA-D5FB3FA8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4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E5DC7-978A-F9F4-675E-154573E2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32"/>
            <a:ext cx="12192000" cy="6455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E9D05-DC0E-10F6-1AAA-8BC99A4F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855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92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AC94-7E81-A8F0-6CB6-129FAA344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4EAEF-A296-1A65-8806-73FA0C26A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Team Heisenberg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D5076-9310-DCB1-1481-7F1DEA3E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03" y="5839880"/>
            <a:ext cx="883997" cy="101812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6A2BAA5-1918-4F60-3A88-C4E431E66CD3}"/>
              </a:ext>
            </a:extLst>
          </p:cNvPr>
          <p:cNvSpPr/>
          <p:nvPr/>
        </p:nvSpPr>
        <p:spPr>
          <a:xfrm>
            <a:off x="10378911" y="4325113"/>
            <a:ext cx="1564850" cy="1404016"/>
          </a:xfrm>
          <a:prstGeom prst="wedgeRoundRectCallout">
            <a:avLst>
              <a:gd name="adj1" fmla="val 35793"/>
              <a:gd name="adj2" fmla="val 6134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Order is Delivered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Have a good day</a:t>
            </a:r>
          </a:p>
        </p:txBody>
      </p:sp>
    </p:spTree>
    <p:extLst>
      <p:ext uri="{BB962C8B-B14F-4D97-AF65-F5344CB8AC3E}">
        <p14:creationId xmlns:p14="http://schemas.microsoft.com/office/powerpoint/2010/main" val="393146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BCA1-DE5C-5AB9-F8A7-FE08A79C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5DE5-2ED9-D73F-4A4A-C6DDE22A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47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Complicated Ordering Process: Today's delivery system requires users to navigate multiple stores and platforms for a product that is not cost-effective.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Security and Privacy: The matter of concern at hand is the potential security breach caused by the need for users to register and log in to multiple applications separately.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High Operation Cost for organizations: </a:t>
            </a:r>
            <a:r>
              <a:rPr lang="en-US" sz="2400" b="0" i="0" dirty="0">
                <a:effectLst/>
              </a:rPr>
              <a:t>Organizations incur high operational costs due to manual processes, resource inefficiencies, and suboptimal routing. 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3BCFC-D1C5-3FFA-FBE4-33C0EC943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2852"/>
            <a:ext cx="884025" cy="10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3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FF10-1BB6-EE8A-51B5-0AEDFB19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FCCFB-C65F-6EE3-5C65-D823F84B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made an order management system that lets you easily order products from multiple organizations hosted on one application.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With this proposed solution, organizations can significantly reduce operational costs, making it an effective solution for users and enterprises.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delivery time is reduced since multiple products are delivered together from various organizations.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ABE55E-D54F-CB65-FA2C-04BC857D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91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20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1BC8-8866-8C7A-5AA3-8B694720B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71EE-815F-2840-B7CD-33F6E5727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400" dirty="0"/>
              <a:t>The admin gets a request to create an enterprise. After that, the admin creates an enterprise according to the requirements.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/>
              <a:t>The newly established enterprise now has the privilege to create organizations under its umbrella.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The workflow is now transferred to the organization, where the organization can add new products to its </a:t>
            </a:r>
            <a:r>
              <a:rPr lang="en-IN" sz="2400" dirty="0" err="1"/>
              <a:t>catalog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The organization also has the ability to add or remove products according to its business requirements.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303E6-8B3A-8C31-36A3-0F2845D7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11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6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0DE6-68DE-1632-C86D-338DCEFB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AB8B-BDA5-4A4A-9C0A-05DC898C2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products produced by the organization are now assigned to their respective enterprise and organizations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After signing up and creating an account, customers can log in to the application.</a:t>
            </a:r>
          </a:p>
          <a:p>
            <a:endParaRPr lang="en-US" dirty="0"/>
          </a:p>
          <a:p>
            <a:r>
              <a:rPr lang="en-US" dirty="0"/>
              <a:t>After logging in, the customer can select the enterprise, organization, and products from the listed options to place their order.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C504E-C07F-6B2F-92A3-1AFC6ABD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62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6F92-E2B5-090B-9168-0FC3B2B1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0CA0-8E5D-9B18-F044-DEC8C7D4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After a customer places an order and completes payment, the workflow is transferred to the delivery partner</a:t>
            </a:r>
            <a:r>
              <a:rPr lang="en-IN" sz="2400" dirty="0"/>
              <a:t>.</a:t>
            </a:r>
          </a:p>
          <a:p>
            <a:endParaRPr lang="en-IN" sz="2400" dirty="0"/>
          </a:p>
          <a:p>
            <a:r>
              <a:rPr lang="en-US" sz="2400" dirty="0"/>
              <a:t>The administrator holds the privilege to create new delivery partners</a:t>
            </a:r>
            <a:r>
              <a:rPr lang="en-IN" sz="2400" dirty="0"/>
              <a:t>.</a:t>
            </a:r>
          </a:p>
          <a:p>
            <a:endParaRPr lang="en-IN" sz="2400" dirty="0"/>
          </a:p>
          <a:p>
            <a:r>
              <a:rPr lang="en-US" sz="2400" dirty="0"/>
              <a:t>The delivery partner can now accept the order for delivery. The order will be marked as complete once the delivery partner delivers the products</a:t>
            </a:r>
            <a:r>
              <a:rPr lang="en-IN" sz="2400" dirty="0"/>
              <a:t>.</a:t>
            </a:r>
          </a:p>
          <a:p>
            <a:endParaRPr lang="en-IN" sz="2400" dirty="0"/>
          </a:p>
          <a:p>
            <a:r>
              <a:rPr lang="en-US" sz="2400" dirty="0"/>
              <a:t>The admin can view the performance of the top 3 enterprises, organizations, and delivery partners.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C5E59-AC80-EA58-C000-6C43D6315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174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3EFA-7B64-7622-B26D-DF9CB577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794D-9ED7-7362-989F-B088D3E59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Admin: </a:t>
            </a:r>
            <a:r>
              <a:rPr lang="en-US" sz="2400" dirty="0"/>
              <a:t>The admin role can create enterprises and delivery partners while accessing analytics within the order management system.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Enterprise: The enterprise role is created by the admin; this role can make and manage organizations.</a:t>
            </a:r>
          </a:p>
          <a:p>
            <a:endParaRPr lang="en-IN" sz="2400" dirty="0"/>
          </a:p>
          <a:p>
            <a:r>
              <a:rPr lang="en-IN" sz="2400" dirty="0"/>
              <a:t>Organization: The organization’s role is created by the enterprise. The organization can add and remove the products according to the business needs.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2EF29-8321-EBCC-0BF9-DAF73E91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01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0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AF7F-CE28-3C9A-4E7C-C06C6108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E656-A230-142F-9F83-A56B94BBC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Delivery Partner: Another important that the admin creates is a delivery partner. The delivery partner can accept the order placed by the customer.</a:t>
            </a:r>
          </a:p>
          <a:p>
            <a:endParaRPr lang="en-IN" dirty="0"/>
          </a:p>
          <a:p>
            <a:r>
              <a:rPr lang="en-IN" dirty="0"/>
              <a:t>Customer: The customer role is independent in nature; the customer signs up and logins to place the order.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12605-3F8B-384B-1C14-08DB3A13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75" y="580284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7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9EDC-FC4D-353A-0BBD-5B347A80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Diagram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94CA1A4-7186-22CE-E37A-14240514E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992313"/>
            <a:ext cx="8201025" cy="420687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A91F6D-4B69-6198-191B-6A05442E4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71" y="5839880"/>
            <a:ext cx="883997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301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755</TotalTime>
  <Words>498</Words>
  <Application>Microsoft Office PowerPoint</Application>
  <PresentationFormat>Widescreen</PresentationFormat>
  <Paragraphs>61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Order Management System </vt:lpstr>
      <vt:lpstr>Problem Statement</vt:lpstr>
      <vt:lpstr>Proposed Solution</vt:lpstr>
      <vt:lpstr>Working Model</vt:lpstr>
      <vt:lpstr>Working Model</vt:lpstr>
      <vt:lpstr>Working Model</vt:lpstr>
      <vt:lpstr>Important Roles</vt:lpstr>
      <vt:lpstr>Important Roles</vt:lpstr>
      <vt:lpstr>Architecture Diagram</vt:lpstr>
      <vt:lpstr>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Management System</dc:title>
  <dc:creator>Kaushik Venkat Sai Karanam</dc:creator>
  <cp:lastModifiedBy>Kaushik Venkat Sai Karanam</cp:lastModifiedBy>
  <cp:revision>9</cp:revision>
  <dcterms:created xsi:type="dcterms:W3CDTF">2023-12-09T22:00:49Z</dcterms:created>
  <dcterms:modified xsi:type="dcterms:W3CDTF">2023-12-11T03:42:49Z</dcterms:modified>
</cp:coreProperties>
</file>